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HK Grotesk Light" panose="020B0604020202020204" charset="-52"/>
      <p:regular r:id="rId15"/>
    </p:embeddedFont>
    <p:embeddedFont>
      <p:font typeface="Jura Medium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7AA6D-85F3-41B2-8847-58577829C600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7F11B-879A-40C5-BEF4-00556A601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85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7F11B-879A-40C5-BEF4-00556A601AE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81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639851" y="1502098"/>
            <a:ext cx="14907839" cy="7298614"/>
            <a:chOff x="0" y="0"/>
            <a:chExt cx="8559110" cy="4190388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8466400" cy="4097678"/>
            </a:xfrm>
            <a:custGeom>
              <a:avLst/>
              <a:gdLst/>
              <a:ahLst/>
              <a:cxnLst/>
              <a:rect l="l" t="t" r="r" b="b"/>
              <a:pathLst>
                <a:path w="8466400" h="4097678">
                  <a:moveTo>
                    <a:pt x="0" y="4043068"/>
                  </a:moveTo>
                  <a:lnTo>
                    <a:pt x="0" y="4097678"/>
                  </a:lnTo>
                  <a:lnTo>
                    <a:pt x="8466400" y="4097678"/>
                  </a:lnTo>
                  <a:lnTo>
                    <a:pt x="8466400" y="0"/>
                  </a:lnTo>
                  <a:lnTo>
                    <a:pt x="8411789" y="0"/>
                  </a:lnTo>
                  <a:lnTo>
                    <a:pt x="8411789" y="4043068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8491800" cy="4123078"/>
            </a:xfrm>
            <a:custGeom>
              <a:avLst/>
              <a:gdLst/>
              <a:ahLst/>
              <a:cxnLst/>
              <a:rect l="l" t="t" r="r" b="b"/>
              <a:pathLst>
                <a:path w="8491800" h="4123078">
                  <a:moveTo>
                    <a:pt x="8424489" y="0"/>
                  </a:moveTo>
                  <a:lnTo>
                    <a:pt x="8424489" y="12700"/>
                  </a:lnTo>
                  <a:lnTo>
                    <a:pt x="8479100" y="12700"/>
                  </a:lnTo>
                  <a:lnTo>
                    <a:pt x="8479100" y="4110378"/>
                  </a:lnTo>
                  <a:lnTo>
                    <a:pt x="12700" y="4110378"/>
                  </a:lnTo>
                  <a:lnTo>
                    <a:pt x="12700" y="4055768"/>
                  </a:lnTo>
                  <a:lnTo>
                    <a:pt x="0" y="4055768"/>
                  </a:lnTo>
                  <a:lnTo>
                    <a:pt x="0" y="4123078"/>
                  </a:lnTo>
                  <a:lnTo>
                    <a:pt x="8491800" y="4123078"/>
                  </a:lnTo>
                  <a:lnTo>
                    <a:pt x="84918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8466399" cy="4097678"/>
            </a:xfrm>
            <a:custGeom>
              <a:avLst/>
              <a:gdLst/>
              <a:ahLst/>
              <a:cxnLst/>
              <a:rect l="l" t="t" r="r" b="b"/>
              <a:pathLst>
                <a:path w="8466399" h="4097678">
                  <a:moveTo>
                    <a:pt x="0" y="0"/>
                  </a:moveTo>
                  <a:lnTo>
                    <a:pt x="8466399" y="0"/>
                  </a:lnTo>
                  <a:lnTo>
                    <a:pt x="8466399" y="4097678"/>
                  </a:lnTo>
                  <a:lnTo>
                    <a:pt x="0" y="40976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491800" cy="4123078"/>
            </a:xfrm>
            <a:custGeom>
              <a:avLst/>
              <a:gdLst/>
              <a:ahLst/>
              <a:cxnLst/>
              <a:rect l="l" t="t" r="r" b="b"/>
              <a:pathLst>
                <a:path w="8491800" h="4123078">
                  <a:moveTo>
                    <a:pt x="80010" y="4123078"/>
                  </a:moveTo>
                  <a:lnTo>
                    <a:pt x="8491800" y="4123078"/>
                  </a:lnTo>
                  <a:lnTo>
                    <a:pt x="8491800" y="80010"/>
                  </a:lnTo>
                  <a:lnTo>
                    <a:pt x="8491800" y="67310"/>
                  </a:lnTo>
                  <a:lnTo>
                    <a:pt x="8491800" y="0"/>
                  </a:lnTo>
                  <a:lnTo>
                    <a:pt x="0" y="0"/>
                  </a:lnTo>
                  <a:lnTo>
                    <a:pt x="0" y="4123078"/>
                  </a:lnTo>
                  <a:lnTo>
                    <a:pt x="67310" y="4123078"/>
                  </a:lnTo>
                  <a:lnTo>
                    <a:pt x="80010" y="4123078"/>
                  </a:lnTo>
                  <a:close/>
                  <a:moveTo>
                    <a:pt x="12700" y="12700"/>
                  </a:moveTo>
                  <a:lnTo>
                    <a:pt x="8479099" y="12700"/>
                  </a:lnTo>
                  <a:lnTo>
                    <a:pt x="8479099" y="4110378"/>
                  </a:lnTo>
                  <a:lnTo>
                    <a:pt x="12700" y="4110378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063051" y="3126872"/>
            <a:ext cx="14061439" cy="411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5"/>
              </a:lnSpc>
            </a:pPr>
            <a:r>
              <a:rPr lang="en-US" sz="6128" b="1">
                <a:solidFill>
                  <a:srgbClr val="000000"/>
                </a:solidFill>
                <a:latin typeface="Jura Medium Bold"/>
                <a:ea typeface="Jura Medium Bold"/>
                <a:cs typeface="Jura Medium Bold"/>
                <a:sym typeface="Jura Medium Bold"/>
              </a:rPr>
              <a:t>Эмоциональный трекинг игрового персонажа на основе эмоциональной разметки реплик с помощью непредобученных и предобученных моделей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02967" y="7963313"/>
            <a:ext cx="3521522" cy="37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7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Шарова Евгения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49263" y="-1347279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>
            <a:off x="853039" y="340173"/>
            <a:ext cx="16581922" cy="9606655"/>
          </a:xfrm>
          <a:custGeom>
            <a:avLst/>
            <a:gdLst/>
            <a:ahLst/>
            <a:cxnLst/>
            <a:rect l="l" t="t" r="r" b="b"/>
            <a:pathLst>
              <a:path w="16581922" h="9606655">
                <a:moveTo>
                  <a:pt x="0" y="0"/>
                </a:moveTo>
                <a:lnTo>
                  <a:pt x="16581922" y="0"/>
                </a:lnTo>
                <a:lnTo>
                  <a:pt x="16581922" y="9606654"/>
                </a:lnTo>
                <a:lnTo>
                  <a:pt x="0" y="9606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>
            <a:off x="1838902" y="304102"/>
            <a:ext cx="14610197" cy="9678795"/>
          </a:xfrm>
          <a:custGeom>
            <a:avLst/>
            <a:gdLst/>
            <a:ahLst/>
            <a:cxnLst/>
            <a:rect l="l" t="t" r="r" b="b"/>
            <a:pathLst>
              <a:path w="14610197" h="9678795">
                <a:moveTo>
                  <a:pt x="0" y="0"/>
                </a:moveTo>
                <a:lnTo>
                  <a:pt x="14610196" y="0"/>
                </a:lnTo>
                <a:lnTo>
                  <a:pt x="14610196" y="9678796"/>
                </a:lnTo>
                <a:lnTo>
                  <a:pt x="0" y="9678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891412" y="4054166"/>
            <a:ext cx="16505175" cy="2178667"/>
            <a:chOff x="0" y="0"/>
            <a:chExt cx="10930434" cy="1442807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837724" cy="1350097"/>
            </a:xfrm>
            <a:custGeom>
              <a:avLst/>
              <a:gdLst/>
              <a:ahLst/>
              <a:cxnLst/>
              <a:rect l="l" t="t" r="r" b="b"/>
              <a:pathLst>
                <a:path w="10837724" h="1350097">
                  <a:moveTo>
                    <a:pt x="0" y="1295487"/>
                  </a:moveTo>
                  <a:lnTo>
                    <a:pt x="0" y="1350097"/>
                  </a:lnTo>
                  <a:lnTo>
                    <a:pt x="10837724" y="1350097"/>
                  </a:lnTo>
                  <a:lnTo>
                    <a:pt x="10837724" y="0"/>
                  </a:lnTo>
                  <a:lnTo>
                    <a:pt x="10783114" y="0"/>
                  </a:lnTo>
                  <a:lnTo>
                    <a:pt x="10783114" y="1295487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863124" cy="1375497"/>
            </a:xfrm>
            <a:custGeom>
              <a:avLst/>
              <a:gdLst/>
              <a:ahLst/>
              <a:cxnLst/>
              <a:rect l="l" t="t" r="r" b="b"/>
              <a:pathLst>
                <a:path w="10863124" h="1375497">
                  <a:moveTo>
                    <a:pt x="10795814" y="0"/>
                  </a:moveTo>
                  <a:lnTo>
                    <a:pt x="10795814" y="12700"/>
                  </a:lnTo>
                  <a:lnTo>
                    <a:pt x="10850424" y="12700"/>
                  </a:lnTo>
                  <a:lnTo>
                    <a:pt x="10850424" y="1362797"/>
                  </a:lnTo>
                  <a:lnTo>
                    <a:pt x="12700" y="1362797"/>
                  </a:lnTo>
                  <a:lnTo>
                    <a:pt x="12700" y="1308187"/>
                  </a:lnTo>
                  <a:lnTo>
                    <a:pt x="0" y="1308187"/>
                  </a:lnTo>
                  <a:lnTo>
                    <a:pt x="0" y="1375497"/>
                  </a:lnTo>
                  <a:lnTo>
                    <a:pt x="10863124" y="1375497"/>
                  </a:lnTo>
                  <a:lnTo>
                    <a:pt x="1086312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837724" cy="1350097"/>
            </a:xfrm>
            <a:custGeom>
              <a:avLst/>
              <a:gdLst/>
              <a:ahLst/>
              <a:cxnLst/>
              <a:rect l="l" t="t" r="r" b="b"/>
              <a:pathLst>
                <a:path w="10837724" h="1350097">
                  <a:moveTo>
                    <a:pt x="0" y="0"/>
                  </a:moveTo>
                  <a:lnTo>
                    <a:pt x="10837724" y="0"/>
                  </a:lnTo>
                  <a:lnTo>
                    <a:pt x="10837724" y="1350097"/>
                  </a:lnTo>
                  <a:lnTo>
                    <a:pt x="0" y="1350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863125" cy="1375497"/>
            </a:xfrm>
            <a:custGeom>
              <a:avLst/>
              <a:gdLst/>
              <a:ahLst/>
              <a:cxnLst/>
              <a:rect l="l" t="t" r="r" b="b"/>
              <a:pathLst>
                <a:path w="10863125" h="1375497">
                  <a:moveTo>
                    <a:pt x="80010" y="1375497"/>
                  </a:moveTo>
                  <a:lnTo>
                    <a:pt x="10863125" y="1375497"/>
                  </a:lnTo>
                  <a:lnTo>
                    <a:pt x="10863125" y="80010"/>
                  </a:lnTo>
                  <a:lnTo>
                    <a:pt x="10863125" y="67310"/>
                  </a:lnTo>
                  <a:lnTo>
                    <a:pt x="10863125" y="0"/>
                  </a:lnTo>
                  <a:lnTo>
                    <a:pt x="0" y="0"/>
                  </a:lnTo>
                  <a:lnTo>
                    <a:pt x="0" y="1375497"/>
                  </a:lnTo>
                  <a:lnTo>
                    <a:pt x="67310" y="1375497"/>
                  </a:lnTo>
                  <a:lnTo>
                    <a:pt x="80010" y="1375497"/>
                  </a:lnTo>
                  <a:close/>
                  <a:moveTo>
                    <a:pt x="12700" y="12700"/>
                  </a:moveTo>
                  <a:lnTo>
                    <a:pt x="10850424" y="12700"/>
                  </a:lnTo>
                  <a:lnTo>
                    <a:pt x="10850424" y="1362797"/>
                  </a:lnTo>
                  <a:lnTo>
                    <a:pt x="12700" y="1362797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34459" y="4844787"/>
            <a:ext cx="15419082" cy="65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4"/>
              </a:lnSpc>
            </a:pPr>
            <a:r>
              <a:rPr lang="en-US" sz="4777" b="1">
                <a:solidFill>
                  <a:srgbClr val="000000"/>
                </a:solidFill>
                <a:latin typeface="Jura Medium Bold"/>
                <a:ea typeface="Jura Medium Bold"/>
                <a:cs typeface="Jura Medium Bold"/>
                <a:sym typeface="Jura Medium Bold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>
            <a:off x="659590" y="279574"/>
            <a:ext cx="16968819" cy="9727852"/>
          </a:xfrm>
          <a:custGeom>
            <a:avLst/>
            <a:gdLst/>
            <a:ahLst/>
            <a:cxnLst/>
            <a:rect l="l" t="t" r="r" b="b"/>
            <a:pathLst>
              <a:path w="16968819" h="9727852">
                <a:moveTo>
                  <a:pt x="0" y="0"/>
                </a:moveTo>
                <a:lnTo>
                  <a:pt x="16968820" y="0"/>
                </a:lnTo>
                <a:lnTo>
                  <a:pt x="16968820" y="9727852"/>
                </a:lnTo>
                <a:lnTo>
                  <a:pt x="0" y="9727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>
            <a:off x="9311203" y="0"/>
            <a:ext cx="8976797" cy="4908831"/>
          </a:xfrm>
          <a:custGeom>
            <a:avLst/>
            <a:gdLst/>
            <a:ahLst/>
            <a:cxnLst/>
            <a:rect l="l" t="t" r="r" b="b"/>
            <a:pathLst>
              <a:path w="8976797" h="4908831">
                <a:moveTo>
                  <a:pt x="0" y="0"/>
                </a:moveTo>
                <a:lnTo>
                  <a:pt x="8976797" y="0"/>
                </a:lnTo>
                <a:lnTo>
                  <a:pt x="8976797" y="4908831"/>
                </a:lnTo>
                <a:lnTo>
                  <a:pt x="0" y="4908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8976797" cy="4908831"/>
          </a:xfrm>
          <a:custGeom>
            <a:avLst/>
            <a:gdLst/>
            <a:ahLst/>
            <a:cxnLst/>
            <a:rect l="l" t="t" r="r" b="b"/>
            <a:pathLst>
              <a:path w="8976797" h="4908831">
                <a:moveTo>
                  <a:pt x="0" y="0"/>
                </a:moveTo>
                <a:lnTo>
                  <a:pt x="8976797" y="0"/>
                </a:lnTo>
                <a:lnTo>
                  <a:pt x="8976797" y="4908831"/>
                </a:lnTo>
                <a:lnTo>
                  <a:pt x="0" y="490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11203" y="5378169"/>
            <a:ext cx="8976797" cy="4908831"/>
          </a:xfrm>
          <a:custGeom>
            <a:avLst/>
            <a:gdLst/>
            <a:ahLst/>
            <a:cxnLst/>
            <a:rect l="l" t="t" r="r" b="b"/>
            <a:pathLst>
              <a:path w="8976797" h="4908831">
                <a:moveTo>
                  <a:pt x="0" y="0"/>
                </a:moveTo>
                <a:lnTo>
                  <a:pt x="8976797" y="0"/>
                </a:lnTo>
                <a:lnTo>
                  <a:pt x="8976797" y="4908831"/>
                </a:lnTo>
                <a:lnTo>
                  <a:pt x="0" y="4908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5378169"/>
            <a:ext cx="8976797" cy="4908831"/>
          </a:xfrm>
          <a:custGeom>
            <a:avLst/>
            <a:gdLst/>
            <a:ahLst/>
            <a:cxnLst/>
            <a:rect l="l" t="t" r="r" b="b"/>
            <a:pathLst>
              <a:path w="8976797" h="4908831">
                <a:moveTo>
                  <a:pt x="0" y="0"/>
                </a:moveTo>
                <a:lnTo>
                  <a:pt x="8976797" y="0"/>
                </a:lnTo>
                <a:lnTo>
                  <a:pt x="8976797" y="4908831"/>
                </a:lnTo>
                <a:lnTo>
                  <a:pt x="0" y="4908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453565C-C133-391A-DE83-594D83E72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400300"/>
            <a:ext cx="10445013" cy="5711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651966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>
            <a:off x="0" y="0"/>
            <a:ext cx="9020090" cy="4932505"/>
          </a:xfrm>
          <a:custGeom>
            <a:avLst/>
            <a:gdLst/>
            <a:ahLst/>
            <a:cxnLst/>
            <a:rect l="l" t="t" r="r" b="b"/>
            <a:pathLst>
              <a:path w="9020090" h="4932505">
                <a:moveTo>
                  <a:pt x="0" y="0"/>
                </a:moveTo>
                <a:lnTo>
                  <a:pt x="9020090" y="0"/>
                </a:lnTo>
                <a:lnTo>
                  <a:pt x="9020090" y="4932505"/>
                </a:lnTo>
                <a:lnTo>
                  <a:pt x="0" y="493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67910" y="0"/>
            <a:ext cx="9020090" cy="4932505"/>
          </a:xfrm>
          <a:custGeom>
            <a:avLst/>
            <a:gdLst/>
            <a:ahLst/>
            <a:cxnLst/>
            <a:rect l="l" t="t" r="r" b="b"/>
            <a:pathLst>
              <a:path w="9020090" h="4932505">
                <a:moveTo>
                  <a:pt x="0" y="0"/>
                </a:moveTo>
                <a:lnTo>
                  <a:pt x="9020090" y="0"/>
                </a:lnTo>
                <a:lnTo>
                  <a:pt x="9020090" y="4932505"/>
                </a:lnTo>
                <a:lnTo>
                  <a:pt x="0" y="4932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267910" y="5354495"/>
            <a:ext cx="9020090" cy="4932505"/>
          </a:xfrm>
          <a:custGeom>
            <a:avLst/>
            <a:gdLst/>
            <a:ahLst/>
            <a:cxnLst/>
            <a:rect l="l" t="t" r="r" b="b"/>
            <a:pathLst>
              <a:path w="9020090" h="4932505">
                <a:moveTo>
                  <a:pt x="0" y="0"/>
                </a:moveTo>
                <a:lnTo>
                  <a:pt x="9020090" y="0"/>
                </a:lnTo>
                <a:lnTo>
                  <a:pt x="9020090" y="4932505"/>
                </a:lnTo>
                <a:lnTo>
                  <a:pt x="0" y="4932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5354495"/>
            <a:ext cx="9020090" cy="4932505"/>
          </a:xfrm>
          <a:custGeom>
            <a:avLst/>
            <a:gdLst/>
            <a:ahLst/>
            <a:cxnLst/>
            <a:rect l="l" t="t" r="r" b="b"/>
            <a:pathLst>
              <a:path w="9020090" h="4932505">
                <a:moveTo>
                  <a:pt x="0" y="0"/>
                </a:moveTo>
                <a:lnTo>
                  <a:pt x="9020090" y="0"/>
                </a:lnTo>
                <a:lnTo>
                  <a:pt x="9020090" y="4932505"/>
                </a:lnTo>
                <a:lnTo>
                  <a:pt x="0" y="49325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5F7DC2-0EAA-5B27-69C8-818310D6BD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045" y="2560030"/>
            <a:ext cx="9448800" cy="5166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>
            <a:off x="9346074" y="5397238"/>
            <a:ext cx="8941926" cy="4889762"/>
          </a:xfrm>
          <a:custGeom>
            <a:avLst/>
            <a:gdLst/>
            <a:ahLst/>
            <a:cxnLst/>
            <a:rect l="l" t="t" r="r" b="b"/>
            <a:pathLst>
              <a:path w="8941926" h="4889762">
                <a:moveTo>
                  <a:pt x="0" y="0"/>
                </a:moveTo>
                <a:lnTo>
                  <a:pt x="8941926" y="0"/>
                </a:lnTo>
                <a:lnTo>
                  <a:pt x="8941926" y="4889762"/>
                </a:lnTo>
                <a:lnTo>
                  <a:pt x="0" y="4889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46074" y="0"/>
            <a:ext cx="8941926" cy="4889762"/>
          </a:xfrm>
          <a:custGeom>
            <a:avLst/>
            <a:gdLst/>
            <a:ahLst/>
            <a:cxnLst/>
            <a:rect l="l" t="t" r="r" b="b"/>
            <a:pathLst>
              <a:path w="8941926" h="4889762">
                <a:moveTo>
                  <a:pt x="0" y="0"/>
                </a:moveTo>
                <a:lnTo>
                  <a:pt x="8941926" y="0"/>
                </a:lnTo>
                <a:lnTo>
                  <a:pt x="8941926" y="4889762"/>
                </a:lnTo>
                <a:lnTo>
                  <a:pt x="0" y="4889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36051" y="0"/>
            <a:ext cx="8941926" cy="4889762"/>
          </a:xfrm>
          <a:custGeom>
            <a:avLst/>
            <a:gdLst/>
            <a:ahLst/>
            <a:cxnLst/>
            <a:rect l="l" t="t" r="r" b="b"/>
            <a:pathLst>
              <a:path w="8941926" h="4889762">
                <a:moveTo>
                  <a:pt x="0" y="0"/>
                </a:moveTo>
                <a:lnTo>
                  <a:pt x="8941925" y="0"/>
                </a:lnTo>
                <a:lnTo>
                  <a:pt x="8941925" y="4889762"/>
                </a:lnTo>
                <a:lnTo>
                  <a:pt x="0" y="4889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5397238"/>
            <a:ext cx="8941926" cy="4889762"/>
          </a:xfrm>
          <a:custGeom>
            <a:avLst/>
            <a:gdLst/>
            <a:ahLst/>
            <a:cxnLst/>
            <a:rect l="l" t="t" r="r" b="b"/>
            <a:pathLst>
              <a:path w="8941926" h="4889762">
                <a:moveTo>
                  <a:pt x="0" y="0"/>
                </a:moveTo>
                <a:lnTo>
                  <a:pt x="8941926" y="0"/>
                </a:lnTo>
                <a:lnTo>
                  <a:pt x="8941926" y="4889762"/>
                </a:lnTo>
                <a:lnTo>
                  <a:pt x="0" y="4889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E7D675-3501-8944-E44B-719484FA7D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023" y="2444881"/>
            <a:ext cx="8941926" cy="4889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9B1B98-7398-15AF-308E-2044792C4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" y="2433675"/>
            <a:ext cx="8941925" cy="4889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49263" y="-688548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>
            <a:off x="559528" y="930885"/>
            <a:ext cx="8425230" cy="8425230"/>
          </a:xfrm>
          <a:custGeom>
            <a:avLst/>
            <a:gdLst/>
            <a:ahLst/>
            <a:cxnLst/>
            <a:rect l="l" t="t" r="r" b="b"/>
            <a:pathLst>
              <a:path w="8425230" h="8425230">
                <a:moveTo>
                  <a:pt x="0" y="0"/>
                </a:moveTo>
                <a:lnTo>
                  <a:pt x="8425230" y="0"/>
                </a:lnTo>
                <a:lnTo>
                  <a:pt x="8425230" y="8425230"/>
                </a:lnTo>
                <a:lnTo>
                  <a:pt x="0" y="8425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39545" y="930885"/>
            <a:ext cx="8339911" cy="8425230"/>
          </a:xfrm>
          <a:custGeom>
            <a:avLst/>
            <a:gdLst/>
            <a:ahLst/>
            <a:cxnLst/>
            <a:rect l="l" t="t" r="r" b="b"/>
            <a:pathLst>
              <a:path w="8339911" h="8425230">
                <a:moveTo>
                  <a:pt x="0" y="0"/>
                </a:moveTo>
                <a:lnTo>
                  <a:pt x="8339911" y="0"/>
                </a:lnTo>
                <a:lnTo>
                  <a:pt x="8339911" y="8425230"/>
                </a:lnTo>
                <a:lnTo>
                  <a:pt x="0" y="8425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>
            <a:off x="250927" y="954900"/>
            <a:ext cx="8893073" cy="8667646"/>
          </a:xfrm>
          <a:custGeom>
            <a:avLst/>
            <a:gdLst/>
            <a:ahLst/>
            <a:cxnLst/>
            <a:rect l="l" t="t" r="r" b="b"/>
            <a:pathLst>
              <a:path w="8893073" h="8667646">
                <a:moveTo>
                  <a:pt x="0" y="0"/>
                </a:moveTo>
                <a:lnTo>
                  <a:pt x="8893073" y="0"/>
                </a:lnTo>
                <a:lnTo>
                  <a:pt x="8893073" y="8667646"/>
                </a:lnTo>
                <a:lnTo>
                  <a:pt x="0" y="8667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32378" y="954900"/>
            <a:ext cx="8679036" cy="8667646"/>
          </a:xfrm>
          <a:custGeom>
            <a:avLst/>
            <a:gdLst/>
            <a:ahLst/>
            <a:cxnLst/>
            <a:rect l="l" t="t" r="r" b="b"/>
            <a:pathLst>
              <a:path w="8679036" h="8667646">
                <a:moveTo>
                  <a:pt x="0" y="0"/>
                </a:moveTo>
                <a:lnTo>
                  <a:pt x="8679036" y="0"/>
                </a:lnTo>
                <a:lnTo>
                  <a:pt x="8679036" y="8667646"/>
                </a:lnTo>
                <a:lnTo>
                  <a:pt x="0" y="866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>
            <a:off x="9173621" y="0"/>
            <a:ext cx="9114379" cy="4909668"/>
          </a:xfrm>
          <a:custGeom>
            <a:avLst/>
            <a:gdLst/>
            <a:ahLst/>
            <a:cxnLst/>
            <a:rect l="l" t="t" r="r" b="b"/>
            <a:pathLst>
              <a:path w="9114379" h="4909668">
                <a:moveTo>
                  <a:pt x="0" y="0"/>
                </a:moveTo>
                <a:lnTo>
                  <a:pt x="9114379" y="0"/>
                </a:lnTo>
                <a:lnTo>
                  <a:pt x="9114379" y="4909668"/>
                </a:lnTo>
                <a:lnTo>
                  <a:pt x="0" y="4909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51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73621" y="5302934"/>
            <a:ext cx="9114379" cy="4984066"/>
          </a:xfrm>
          <a:custGeom>
            <a:avLst/>
            <a:gdLst/>
            <a:ahLst/>
            <a:cxnLst/>
            <a:rect l="l" t="t" r="r" b="b"/>
            <a:pathLst>
              <a:path w="9114379" h="4984066">
                <a:moveTo>
                  <a:pt x="0" y="0"/>
                </a:moveTo>
                <a:lnTo>
                  <a:pt x="9114379" y="0"/>
                </a:lnTo>
                <a:lnTo>
                  <a:pt x="9114379" y="4984066"/>
                </a:lnTo>
                <a:lnTo>
                  <a:pt x="0" y="4984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8978328" cy="4909668"/>
          </a:xfrm>
          <a:custGeom>
            <a:avLst/>
            <a:gdLst/>
            <a:ahLst/>
            <a:cxnLst/>
            <a:rect l="l" t="t" r="r" b="b"/>
            <a:pathLst>
              <a:path w="8978328" h="4909668">
                <a:moveTo>
                  <a:pt x="0" y="0"/>
                </a:moveTo>
                <a:lnTo>
                  <a:pt x="8978328" y="0"/>
                </a:lnTo>
                <a:lnTo>
                  <a:pt x="8978328" y="4909668"/>
                </a:lnTo>
                <a:lnTo>
                  <a:pt x="0" y="4909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36051" y="5302934"/>
            <a:ext cx="9114379" cy="4984066"/>
          </a:xfrm>
          <a:custGeom>
            <a:avLst/>
            <a:gdLst/>
            <a:ahLst/>
            <a:cxnLst/>
            <a:rect l="l" t="t" r="r" b="b"/>
            <a:pathLst>
              <a:path w="9114379" h="4984066">
                <a:moveTo>
                  <a:pt x="0" y="0"/>
                </a:moveTo>
                <a:lnTo>
                  <a:pt x="9114379" y="0"/>
                </a:lnTo>
                <a:lnTo>
                  <a:pt x="9114379" y="4984066"/>
                </a:lnTo>
                <a:lnTo>
                  <a:pt x="0" y="4984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72D50C-FB8A-260A-D591-01F119684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900942"/>
            <a:ext cx="8699432" cy="4757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FD45B2D-4B7E-DEEC-EDBB-949F6A0264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6" y="2924355"/>
            <a:ext cx="8699432" cy="4757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293" t="-1389" r="-14293" b="-1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90"/>
                    </a:lnTo>
                    <a:lnTo>
                      <a:pt x="6750569" y="4420690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>
            <a:off x="0" y="0"/>
            <a:ext cx="8966825" cy="4903378"/>
          </a:xfrm>
          <a:custGeom>
            <a:avLst/>
            <a:gdLst/>
            <a:ahLst/>
            <a:cxnLst/>
            <a:rect l="l" t="t" r="r" b="b"/>
            <a:pathLst>
              <a:path w="8966825" h="4903378">
                <a:moveTo>
                  <a:pt x="0" y="0"/>
                </a:moveTo>
                <a:lnTo>
                  <a:pt x="8966825" y="0"/>
                </a:lnTo>
                <a:lnTo>
                  <a:pt x="8966825" y="4903378"/>
                </a:lnTo>
                <a:lnTo>
                  <a:pt x="0" y="4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21175" y="5383622"/>
            <a:ext cx="8966825" cy="4903378"/>
          </a:xfrm>
          <a:custGeom>
            <a:avLst/>
            <a:gdLst/>
            <a:ahLst/>
            <a:cxnLst/>
            <a:rect l="l" t="t" r="r" b="b"/>
            <a:pathLst>
              <a:path w="8966825" h="4903378">
                <a:moveTo>
                  <a:pt x="0" y="0"/>
                </a:moveTo>
                <a:lnTo>
                  <a:pt x="8966825" y="0"/>
                </a:lnTo>
                <a:lnTo>
                  <a:pt x="8966825" y="4903378"/>
                </a:lnTo>
                <a:lnTo>
                  <a:pt x="0" y="4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5383622"/>
            <a:ext cx="8966825" cy="4903378"/>
          </a:xfrm>
          <a:custGeom>
            <a:avLst/>
            <a:gdLst/>
            <a:ahLst/>
            <a:cxnLst/>
            <a:rect l="l" t="t" r="r" b="b"/>
            <a:pathLst>
              <a:path w="8966825" h="4903378">
                <a:moveTo>
                  <a:pt x="0" y="0"/>
                </a:moveTo>
                <a:lnTo>
                  <a:pt x="8966825" y="0"/>
                </a:lnTo>
                <a:lnTo>
                  <a:pt x="8966825" y="4903378"/>
                </a:lnTo>
                <a:lnTo>
                  <a:pt x="0" y="4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21175" y="0"/>
            <a:ext cx="8966825" cy="4903378"/>
          </a:xfrm>
          <a:custGeom>
            <a:avLst/>
            <a:gdLst/>
            <a:ahLst/>
            <a:cxnLst/>
            <a:rect l="l" t="t" r="r" b="b"/>
            <a:pathLst>
              <a:path w="8966825" h="4903378">
                <a:moveTo>
                  <a:pt x="0" y="0"/>
                </a:moveTo>
                <a:lnTo>
                  <a:pt x="8966825" y="0"/>
                </a:lnTo>
                <a:lnTo>
                  <a:pt x="8966825" y="4903378"/>
                </a:lnTo>
                <a:lnTo>
                  <a:pt x="0" y="4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22</Words>
  <Application>Microsoft Office PowerPoint</Application>
  <PresentationFormat>Произвольный</PresentationFormat>
  <Paragraphs>4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HK Grotesk Light</vt:lpstr>
      <vt:lpstr>Arial</vt:lpstr>
      <vt:lpstr>Jura Medium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Мемфисская ССВУ Анализ Диаграмма Мозговой Штурм Презентация</dc:title>
  <dc:creator>Евгения Шарова</dc:creator>
  <cp:lastModifiedBy>Евгения Шарова</cp:lastModifiedBy>
  <cp:revision>2</cp:revision>
  <dcterms:created xsi:type="dcterms:W3CDTF">2006-08-16T00:00:00Z</dcterms:created>
  <dcterms:modified xsi:type="dcterms:W3CDTF">2025-07-12T10:38:15Z</dcterms:modified>
  <dc:identifier>DAEgRksSWnw</dc:identifier>
</cp:coreProperties>
</file>